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3" r:id="rId2"/>
  </p:sldIdLst>
  <p:sldSz cx="7772400" cy="10058400"/>
  <p:notesSz cx="7099300" cy="93853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00B3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50" d="100"/>
          <a:sy n="50" d="100"/>
        </p:scale>
        <p:origin x="1572" y="3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6327568A-6DDD-4CE4-8127-8CDEAA4C8F76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89163" y="703263"/>
            <a:ext cx="2720975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458018"/>
            <a:ext cx="5679440" cy="4223385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6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6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71A51240-38C8-4EA7-90F9-02DC009FF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56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51240-38C8-4EA7-90F9-02DC009FF0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95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DC88-D690-4607-9AF5-0ED5C092F07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AC65-B801-40A4-9A06-E5AC4A9C0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4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DC88-D690-4607-9AF5-0ED5C092F07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AC65-B801-40A4-9A06-E5AC4A9C0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82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DC88-D690-4607-9AF5-0ED5C092F07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AC65-B801-40A4-9A06-E5AC4A9C0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2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DC88-D690-4607-9AF5-0ED5C092F07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AC65-B801-40A4-9A06-E5AC4A9C0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45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DC88-D690-4607-9AF5-0ED5C092F07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AC65-B801-40A4-9A06-E5AC4A9C0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21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DC88-D690-4607-9AF5-0ED5C092F07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AC65-B801-40A4-9A06-E5AC4A9C0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42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DC88-D690-4607-9AF5-0ED5C092F07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AC65-B801-40A4-9A06-E5AC4A9C0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0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DC88-D690-4607-9AF5-0ED5C092F07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AC65-B801-40A4-9A06-E5AC4A9C0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30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DC88-D690-4607-9AF5-0ED5C092F07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AC65-B801-40A4-9A06-E5AC4A9C0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21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DC88-D690-4607-9AF5-0ED5C092F07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AC65-B801-40A4-9A06-E5AC4A9C0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74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DC88-D690-4607-9AF5-0ED5C092F07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AC65-B801-40A4-9A06-E5AC4A9C0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7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8DC88-D690-4607-9AF5-0ED5C092F07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EAC65-B801-40A4-9A06-E5AC4A9C0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4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762000" y="2424751"/>
            <a:ext cx="2941639" cy="7540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 b="1" dirty="0" smtClean="0">
                <a:latin typeface="Maiandra GD" pitchFamily="34" charset="0"/>
              </a:rPr>
              <a:t>4/19/-4/23</a:t>
            </a:r>
            <a:endParaRPr lang="en-US" altLang="en-US" sz="2400" b="1" dirty="0" smtClean="0">
              <a:latin typeface="Maiandra GD" pitchFamily="34" charset="0"/>
            </a:endParaRPr>
          </a:p>
          <a:p>
            <a:pPr eaLnBrk="1" hangingPunct="1"/>
            <a:r>
              <a:rPr lang="en-US" altLang="en-US" dirty="0" smtClean="0">
                <a:latin typeface="Maiandra GD" pitchFamily="34" charset="0"/>
              </a:rPr>
              <a:t>Hello Parents, I hope you had a </a:t>
            </a:r>
            <a:r>
              <a:rPr lang="en-US" altLang="en-US" dirty="0" smtClean="0">
                <a:latin typeface="Maiandra GD" pitchFamily="34" charset="0"/>
              </a:rPr>
              <a:t>great weekend</a:t>
            </a:r>
            <a:endParaRPr lang="en-US" altLang="en-US" dirty="0" smtClean="0">
              <a:latin typeface="Maiandra GD" pitchFamily="34" charset="0"/>
            </a:endParaRPr>
          </a:p>
          <a:p>
            <a:pPr eaLnBrk="1" hangingPunct="1"/>
            <a:r>
              <a:rPr lang="en-US" altLang="en-US" dirty="0" smtClean="0">
                <a:latin typeface="Maiandra GD" pitchFamily="34" charset="0"/>
              </a:rPr>
              <a:t>Tutoring days/times:</a:t>
            </a:r>
          </a:p>
          <a:p>
            <a:pPr eaLnBrk="1" hangingPunct="1"/>
            <a:r>
              <a:rPr lang="en-US" altLang="en-US" dirty="0" smtClean="0">
                <a:latin typeface="Maiandra GD" pitchFamily="34" charset="0"/>
              </a:rPr>
              <a:t>Mon, Tues, Thurs</a:t>
            </a:r>
          </a:p>
          <a:p>
            <a:pPr eaLnBrk="1" hangingPunct="1"/>
            <a:r>
              <a:rPr lang="en-US" altLang="en-US" dirty="0" smtClean="0">
                <a:latin typeface="Maiandra GD" pitchFamily="34" charset="0"/>
              </a:rPr>
              <a:t>Tutoring- 1:30-2:00</a:t>
            </a:r>
          </a:p>
          <a:p>
            <a:pPr eaLnBrk="1" hangingPunct="1"/>
            <a:r>
              <a:rPr lang="en-US" altLang="en-US" dirty="0" smtClean="0">
                <a:latin typeface="Maiandra GD" pitchFamily="34" charset="0"/>
              </a:rPr>
              <a:t>Typing- 2:05-2:35</a:t>
            </a:r>
          </a:p>
          <a:p>
            <a:pPr eaLnBrk="1" hangingPunct="1"/>
            <a:r>
              <a:rPr lang="en-US" altLang="en-US" dirty="0" smtClean="0">
                <a:latin typeface="Maiandra GD" pitchFamily="34" charset="0"/>
              </a:rPr>
              <a:t>Website: mrlucero33.weebly.com</a:t>
            </a:r>
          </a:p>
          <a:p>
            <a:pPr eaLnBrk="1" hangingPunct="1"/>
            <a:endParaRPr lang="en-US" altLang="en-US" dirty="0">
              <a:latin typeface="Maiandra GD" pitchFamily="34" charset="0"/>
            </a:endParaRPr>
          </a:p>
          <a:p>
            <a:pPr eaLnBrk="1" hangingPunct="1"/>
            <a:endParaRPr lang="en-US" altLang="en-US" dirty="0">
              <a:latin typeface="Maiandra GD" pitchFamily="34" charset="0"/>
            </a:endParaRPr>
          </a:p>
          <a:p>
            <a:pPr eaLnBrk="1" hangingPunct="1"/>
            <a:endParaRPr lang="en-US" altLang="en-US" dirty="0">
              <a:latin typeface="Maiandra GD" pitchFamily="34" charset="0"/>
            </a:endParaRPr>
          </a:p>
          <a:p>
            <a:pPr eaLnBrk="1" hangingPunct="1"/>
            <a:endParaRPr lang="en-US" altLang="en-US" dirty="0">
              <a:latin typeface="Maiandra GD" pitchFamily="34" charset="0"/>
            </a:endParaRPr>
          </a:p>
          <a:p>
            <a:pPr eaLnBrk="1" hangingPunct="1"/>
            <a:endParaRPr lang="en-US" altLang="en-US" dirty="0">
              <a:latin typeface="Maiandra GD" pitchFamily="34" charset="0"/>
            </a:endParaRPr>
          </a:p>
          <a:p>
            <a:pPr eaLnBrk="1" hangingPunct="1"/>
            <a:endParaRPr lang="en-US" altLang="en-US" dirty="0">
              <a:latin typeface="Maiandra GD" pitchFamily="34" charset="0"/>
            </a:endParaRPr>
          </a:p>
          <a:p>
            <a:pPr eaLnBrk="1" hangingPunct="1"/>
            <a:endParaRPr lang="en-US" altLang="en-US" dirty="0">
              <a:latin typeface="Maiandra GD" pitchFamily="34" charset="0"/>
            </a:endParaRPr>
          </a:p>
          <a:p>
            <a:pPr eaLnBrk="1" hangingPunct="1"/>
            <a:endParaRPr lang="en-US" altLang="en-US" dirty="0">
              <a:latin typeface="Calibri" pitchFamily="34" charset="0"/>
            </a:endParaRPr>
          </a:p>
          <a:p>
            <a:pPr eaLnBrk="1" hangingPunct="1"/>
            <a:endParaRPr lang="en-US" altLang="en-US" dirty="0">
              <a:latin typeface="Calibri" pitchFamily="34" charset="0"/>
            </a:endParaRPr>
          </a:p>
          <a:p>
            <a:pPr eaLnBrk="1" hangingPunct="1"/>
            <a:endParaRPr lang="en-US" altLang="en-US" dirty="0">
              <a:latin typeface="Calibri" pitchFamily="34" charset="0"/>
            </a:endParaRPr>
          </a:p>
          <a:p>
            <a:pPr eaLnBrk="1" hangingPunct="1"/>
            <a:endParaRPr lang="en-US" altLang="en-US" dirty="0">
              <a:latin typeface="Calibri" pitchFamily="34" charset="0"/>
            </a:endParaRPr>
          </a:p>
          <a:p>
            <a:pPr eaLnBrk="1" hangingPunct="1"/>
            <a:endParaRPr lang="en-US" altLang="en-US" dirty="0">
              <a:latin typeface="Calibri" pitchFamily="34" charset="0"/>
            </a:endParaRPr>
          </a:p>
          <a:p>
            <a:pPr eaLnBrk="1" hangingPunct="1"/>
            <a:endParaRPr lang="en-US" altLang="en-US" dirty="0">
              <a:latin typeface="Calibri" pitchFamily="34" charset="0"/>
            </a:endParaRPr>
          </a:p>
          <a:p>
            <a:pPr eaLnBrk="1" hangingPunct="1"/>
            <a:endParaRPr lang="en-US" altLang="en-US" dirty="0">
              <a:latin typeface="Calibri" pitchFamily="34" charset="0"/>
            </a:endParaRP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3703639" y="2438399"/>
            <a:ext cx="3154362" cy="6247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Maiandra GD" pitchFamily="34" charset="0"/>
              </a:rPr>
              <a:t>This week we will be covering:</a:t>
            </a:r>
          </a:p>
          <a:p>
            <a:pPr eaLnBrk="1" hangingPunct="1"/>
            <a:r>
              <a:rPr lang="en-US" altLang="en-US" b="1" dirty="0" smtClean="0">
                <a:latin typeface="Maiandra GD" pitchFamily="34" charset="0"/>
              </a:rPr>
              <a:t>Religion</a:t>
            </a:r>
            <a:r>
              <a:rPr lang="en-US" altLang="en-US" dirty="0" smtClean="0">
                <a:latin typeface="Maiandra GD" pitchFamily="34" charset="0"/>
              </a:rPr>
              <a:t>: Seven Sacraments</a:t>
            </a:r>
          </a:p>
          <a:p>
            <a:pPr eaLnBrk="1" hangingPunct="1"/>
            <a:r>
              <a:rPr lang="en-US" altLang="en-US" b="1" dirty="0" smtClean="0">
                <a:latin typeface="Maiandra GD" pitchFamily="34" charset="0"/>
              </a:rPr>
              <a:t>Math</a:t>
            </a:r>
            <a:r>
              <a:rPr lang="en-US" altLang="en-US" dirty="0" smtClean="0">
                <a:latin typeface="Maiandra GD" pitchFamily="34" charset="0"/>
              </a:rPr>
              <a:t>: Adding, Subtracting Mixed numbers</a:t>
            </a:r>
          </a:p>
          <a:p>
            <a:pPr eaLnBrk="1" hangingPunct="1"/>
            <a:r>
              <a:rPr lang="en-US" altLang="en-US" b="1" dirty="0" smtClean="0">
                <a:latin typeface="Maiandra GD" pitchFamily="34" charset="0"/>
              </a:rPr>
              <a:t>ELA</a:t>
            </a:r>
            <a:r>
              <a:rPr lang="en-US" altLang="en-US" dirty="0" smtClean="0">
                <a:latin typeface="Maiandra GD" pitchFamily="34" charset="0"/>
              </a:rPr>
              <a:t>: Homophones</a:t>
            </a:r>
          </a:p>
          <a:p>
            <a:pPr eaLnBrk="1" hangingPunct="1"/>
            <a:r>
              <a:rPr lang="en-US" altLang="en-US" b="1" dirty="0" smtClean="0">
                <a:latin typeface="Maiandra GD" pitchFamily="34" charset="0"/>
              </a:rPr>
              <a:t>History</a:t>
            </a:r>
            <a:r>
              <a:rPr lang="en-US" altLang="en-US" dirty="0" smtClean="0">
                <a:latin typeface="Maiandra GD" pitchFamily="34" charset="0"/>
              </a:rPr>
              <a:t>: Longitude and latitude</a:t>
            </a:r>
          </a:p>
          <a:p>
            <a:pPr eaLnBrk="1" hangingPunct="1"/>
            <a:endParaRPr lang="en-US" altLang="en-US" dirty="0">
              <a:latin typeface="Calibri" pitchFamily="34" charset="0"/>
            </a:endParaRPr>
          </a:p>
          <a:p>
            <a:pPr eaLnBrk="1" hangingPunct="1"/>
            <a:endParaRPr lang="en-US" altLang="en-US" dirty="0">
              <a:latin typeface="Calibri" pitchFamily="34" charset="0"/>
            </a:endParaRPr>
          </a:p>
          <a:p>
            <a:pPr eaLnBrk="1" hangingPunct="1"/>
            <a:endParaRPr lang="en-US" altLang="en-US" dirty="0">
              <a:latin typeface="Calibri" pitchFamily="34" charset="0"/>
            </a:endParaRPr>
          </a:p>
          <a:p>
            <a:pPr eaLnBrk="1" hangingPunct="1"/>
            <a:endParaRPr lang="en-US" altLang="en-US" dirty="0">
              <a:latin typeface="Calibri" pitchFamily="34" charset="0"/>
            </a:endParaRPr>
          </a:p>
          <a:p>
            <a:pPr eaLnBrk="1" hangingPunct="1"/>
            <a:endParaRPr lang="en-US" altLang="en-US" dirty="0">
              <a:latin typeface="Calibri" pitchFamily="34" charset="0"/>
            </a:endParaRPr>
          </a:p>
          <a:p>
            <a:pPr eaLnBrk="1" hangingPunct="1"/>
            <a:endParaRPr lang="en-US" altLang="en-US" dirty="0">
              <a:latin typeface="Calibri" pitchFamily="34" charset="0"/>
            </a:endParaRPr>
          </a:p>
          <a:p>
            <a:pPr eaLnBrk="1" hangingPunct="1"/>
            <a:endParaRPr lang="en-US" altLang="en-US" dirty="0">
              <a:latin typeface="Calibri" pitchFamily="34" charset="0"/>
            </a:endParaRPr>
          </a:p>
          <a:p>
            <a:pPr eaLnBrk="1" hangingPunct="1"/>
            <a:endParaRPr lang="en-US" altLang="en-US" dirty="0">
              <a:latin typeface="Calibri" pitchFamily="34" charset="0"/>
            </a:endParaRPr>
          </a:p>
          <a:p>
            <a:pPr eaLnBrk="1" hangingPunct="1"/>
            <a:endParaRPr lang="en-US" altLang="en-US" dirty="0">
              <a:latin typeface="Calibri" pitchFamily="34" charset="0"/>
            </a:endParaRPr>
          </a:p>
          <a:p>
            <a:pPr eaLnBrk="1" hangingPunct="1"/>
            <a:endParaRPr lang="en-US" altLang="en-US" dirty="0">
              <a:latin typeface="Calibri" pitchFamily="34" charset="0"/>
            </a:endParaRPr>
          </a:p>
          <a:p>
            <a:pPr eaLnBrk="1" hangingPunct="1"/>
            <a:r>
              <a:rPr lang="en-US" altLang="en-US" dirty="0" smtClean="0">
                <a:latin typeface="Calibri" pitchFamily="34" charset="0"/>
              </a:rPr>
              <a:t>In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914400" y="6705600"/>
            <a:ext cx="3806826" cy="7171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dirty="0" smtClean="0">
                <a:latin typeface="Maiandra GD" panose="020E0502030308020204" pitchFamily="34" charset="0"/>
              </a:rPr>
              <a:t>April </a:t>
            </a:r>
            <a:r>
              <a:rPr lang="en-US" altLang="en-US" b="1" dirty="0" smtClean="0">
                <a:latin typeface="Maiandra GD" panose="020E0502030308020204" pitchFamily="34" charset="0"/>
              </a:rPr>
              <a:t>20</a:t>
            </a:r>
            <a:endParaRPr lang="en-US" altLang="en-US" b="1" dirty="0" smtClean="0">
              <a:latin typeface="Maiandra GD" panose="020E0502030308020204" pitchFamily="34" charset="0"/>
            </a:endParaRPr>
          </a:p>
          <a:p>
            <a:pPr eaLnBrk="1" hangingPunct="1"/>
            <a:r>
              <a:rPr lang="en-US" altLang="en-US" dirty="0">
                <a:latin typeface="Maiandra GD" panose="020E0502030308020204" pitchFamily="34" charset="0"/>
              </a:rPr>
              <a:t>Music </a:t>
            </a:r>
            <a:r>
              <a:rPr lang="en-US" altLang="en-US" dirty="0" smtClean="0">
                <a:latin typeface="Maiandra GD" panose="020E0502030308020204" pitchFamily="34" charset="0"/>
              </a:rPr>
              <a:t>10:30-11;15</a:t>
            </a:r>
          </a:p>
          <a:p>
            <a:pPr eaLnBrk="1" hangingPunct="1"/>
            <a:r>
              <a:rPr lang="en-US" altLang="en-US" b="1" dirty="0" smtClean="0">
                <a:latin typeface="Maiandra GD" panose="020E0502030308020204" pitchFamily="34" charset="0"/>
              </a:rPr>
              <a:t>April </a:t>
            </a:r>
            <a:r>
              <a:rPr lang="en-US" altLang="en-US" b="1" dirty="0" smtClean="0">
                <a:latin typeface="Maiandra GD" panose="020E0502030308020204" pitchFamily="34" charset="0"/>
              </a:rPr>
              <a:t>21</a:t>
            </a:r>
            <a:endParaRPr lang="en-US" altLang="en-US" b="1" dirty="0" smtClean="0">
              <a:latin typeface="Maiandra GD" panose="020E0502030308020204" pitchFamily="34" charset="0"/>
            </a:endParaRPr>
          </a:p>
          <a:p>
            <a:pPr eaLnBrk="1" hangingPunct="1"/>
            <a:r>
              <a:rPr lang="en-US" altLang="en-US" dirty="0" smtClean="0">
                <a:latin typeface="Maiandra GD" panose="020E0502030308020204" pitchFamily="34" charset="0"/>
              </a:rPr>
              <a:t>P.E. 1:30-2:30</a:t>
            </a:r>
          </a:p>
          <a:p>
            <a:pPr eaLnBrk="1" hangingPunct="1"/>
            <a:r>
              <a:rPr lang="en-US" altLang="en-US" b="1" dirty="0" smtClean="0">
                <a:latin typeface="Maiandra GD" panose="020E0502030308020204" pitchFamily="34" charset="0"/>
              </a:rPr>
              <a:t>April </a:t>
            </a:r>
            <a:r>
              <a:rPr lang="en-US" altLang="en-US" b="1" dirty="0" smtClean="0">
                <a:latin typeface="Maiandra GD" panose="020E0502030308020204" pitchFamily="34" charset="0"/>
              </a:rPr>
              <a:t>23</a:t>
            </a:r>
            <a:endParaRPr lang="en-US" altLang="en-US" b="1" dirty="0" smtClean="0">
              <a:latin typeface="Maiandra GD" panose="020E0502030308020204" pitchFamily="34" charset="0"/>
            </a:endParaRPr>
          </a:p>
          <a:p>
            <a:pPr eaLnBrk="1" hangingPunct="1"/>
            <a:r>
              <a:rPr lang="en-US" altLang="en-US" dirty="0" smtClean="0">
                <a:latin typeface="Maiandra GD" panose="020E0502030308020204" pitchFamily="34" charset="0"/>
              </a:rPr>
              <a:t>Spelling </a:t>
            </a:r>
            <a:r>
              <a:rPr lang="en-US" altLang="en-US" dirty="0" smtClean="0">
                <a:latin typeface="Maiandra GD" panose="020E0502030308020204" pitchFamily="34" charset="0"/>
              </a:rPr>
              <a:t>Test</a:t>
            </a:r>
          </a:p>
          <a:p>
            <a:pPr eaLnBrk="1" hangingPunct="1"/>
            <a:r>
              <a:rPr lang="en-US" altLang="en-US" smtClean="0">
                <a:latin typeface="Maiandra GD" panose="020E0502030308020204" pitchFamily="34" charset="0"/>
              </a:rPr>
              <a:t>Mass</a:t>
            </a:r>
            <a:endParaRPr lang="en-US" altLang="en-US" dirty="0" smtClean="0">
              <a:latin typeface="Maiandra GD" panose="020E0502030308020204" pitchFamily="34" charset="0"/>
            </a:endParaRPr>
          </a:p>
          <a:p>
            <a:pPr eaLnBrk="1" hangingPunct="1"/>
            <a:endParaRPr lang="en-US" altLang="en-US" dirty="0" smtClean="0">
              <a:latin typeface="Maiandra GD" panose="020E0502030308020204" pitchFamily="34" charset="0"/>
            </a:endParaRPr>
          </a:p>
          <a:p>
            <a:pPr eaLnBrk="1" hangingPunct="1"/>
            <a:endParaRPr lang="en-US" altLang="en-US" dirty="0" smtClean="0">
              <a:latin typeface="Maiandra GD" panose="020E0502030308020204" pitchFamily="34" charset="0"/>
            </a:endParaRPr>
          </a:p>
          <a:p>
            <a:pPr eaLnBrk="1" hangingPunct="1"/>
            <a:endParaRPr lang="en-US" altLang="en-US" b="1" dirty="0" smtClean="0">
              <a:latin typeface="Maiandra GD" panose="020E0502030308020204" pitchFamily="34" charset="0"/>
            </a:endParaRPr>
          </a:p>
          <a:p>
            <a:pPr eaLnBrk="1" hangingPunct="1"/>
            <a:endParaRPr lang="en-US" altLang="en-US" b="1" dirty="0" smtClean="0">
              <a:latin typeface="Maiandra GD" panose="020E0502030308020204" pitchFamily="34" charset="0"/>
            </a:endParaRPr>
          </a:p>
          <a:p>
            <a:pPr eaLnBrk="1" hangingPunct="1"/>
            <a:endParaRPr lang="en-US" altLang="en-US" dirty="0" smtClean="0">
              <a:latin typeface="Maiandra GD" panose="020E0502030308020204" pitchFamily="34" charset="0"/>
            </a:endParaRPr>
          </a:p>
          <a:p>
            <a:pPr eaLnBrk="1" hangingPunct="1"/>
            <a:endParaRPr lang="en-US" altLang="en-US" dirty="0">
              <a:latin typeface="Maiandra GD" panose="020E0502030308020204" pitchFamily="34" charset="0"/>
            </a:endParaRPr>
          </a:p>
          <a:p>
            <a:pPr eaLnBrk="1" hangingPunct="1"/>
            <a:endParaRPr lang="en-US" altLang="en-US" dirty="0">
              <a:latin typeface="Maiandra GD" panose="020E0502030308020204" pitchFamily="34" charset="0"/>
            </a:endParaRPr>
          </a:p>
          <a:p>
            <a:pPr eaLnBrk="1" hangingPunct="1"/>
            <a:endParaRPr lang="en-US" altLang="en-US" dirty="0" smtClean="0">
              <a:latin typeface="Maiandra GD" panose="020E0502030308020204" pitchFamily="34" charset="0"/>
            </a:endParaRPr>
          </a:p>
          <a:p>
            <a:pPr eaLnBrk="1" hangingPunct="1"/>
            <a:endParaRPr lang="en-US" altLang="en-US" dirty="0">
              <a:latin typeface="Maiandra GD" panose="020E0502030308020204" pitchFamily="34" charset="0"/>
            </a:endParaRPr>
          </a:p>
          <a:p>
            <a:pPr eaLnBrk="1" hangingPunct="1"/>
            <a:endParaRPr lang="en-US" altLang="en-US" dirty="0">
              <a:latin typeface="Calibri" pitchFamily="34" charset="0"/>
            </a:endParaRPr>
          </a:p>
          <a:p>
            <a:pPr eaLnBrk="1" hangingPunct="1"/>
            <a:endParaRPr lang="en-US" altLang="en-US" dirty="0">
              <a:latin typeface="Calibri" pitchFamily="34" charset="0"/>
            </a:endParaRPr>
          </a:p>
          <a:p>
            <a:pPr eaLnBrk="1" hangingPunct="1"/>
            <a:endParaRPr lang="en-US" altLang="en-US" dirty="0">
              <a:latin typeface="Calibri" pitchFamily="34" charset="0"/>
            </a:endParaRPr>
          </a:p>
          <a:p>
            <a:pPr eaLnBrk="1" hangingPunct="1"/>
            <a:endParaRPr lang="en-US" altLang="en-US" dirty="0">
              <a:latin typeface="Calibri" pitchFamily="34" charset="0"/>
            </a:endParaRPr>
          </a:p>
          <a:p>
            <a:pPr eaLnBrk="1" hangingPunct="1"/>
            <a:endParaRPr lang="en-US" altLang="en-US" dirty="0">
              <a:latin typeface="Calibri" pitchFamily="34" charset="0"/>
            </a:endParaRPr>
          </a:p>
          <a:p>
            <a:pPr eaLnBrk="1" hangingPunct="1"/>
            <a:endParaRPr lang="en-US" altLang="en-US" dirty="0">
              <a:latin typeface="Calibri" pitchFamily="34" charset="0"/>
            </a:endParaRPr>
          </a:p>
          <a:p>
            <a:pPr eaLnBrk="1" hangingPunct="1"/>
            <a:endParaRPr lang="en-US" alt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409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00B0F0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18752</TotalTime>
  <Words>70</Words>
  <Application>Microsoft Office PowerPoint</Application>
  <PresentationFormat>Custom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Maiandra GD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Case</dc:creator>
  <cp:lastModifiedBy>User</cp:lastModifiedBy>
  <cp:revision>133</cp:revision>
  <cp:lastPrinted>2020-08-23T16:14:37Z</cp:lastPrinted>
  <dcterms:created xsi:type="dcterms:W3CDTF">2014-06-17T01:48:20Z</dcterms:created>
  <dcterms:modified xsi:type="dcterms:W3CDTF">2021-04-19T16:10:51Z</dcterms:modified>
</cp:coreProperties>
</file>